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162"/>
    <a:srgbClr val="110F50"/>
    <a:srgbClr val="100D50"/>
    <a:srgbClr val="0F0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6405"/>
  </p:normalViewPr>
  <p:slideViewPr>
    <p:cSldViewPr snapToGrid="0" snapToObjects="1">
      <p:cViewPr varScale="1">
        <p:scale>
          <a:sx n="126" d="100"/>
          <a:sy n="126" d="100"/>
        </p:scale>
        <p:origin x="124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0" d="100"/>
          <a:sy n="120" d="100"/>
        </p:scale>
        <p:origin x="259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8D0D-7507-44B5-BF86-9B7EE280158D}" type="datetimeFigureOut">
              <a:rPr lang="tr-TR" smtClean="0"/>
              <a:t>30.09.2020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8F55-591F-4C82-A106-4949E9E69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9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A8F55-591F-4C82-A106-4949E9E692F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8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697C9482-0B13-8C46-B789-1676CF681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5745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085F501C-3996-5742-AD09-2E4D7E46E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799" y="2042319"/>
            <a:ext cx="9500119" cy="2793292"/>
          </a:xfrm>
        </p:spPr>
        <p:txBody>
          <a:bodyPr anchor="t" anchorCtr="0"/>
          <a:lstStyle>
            <a:lvl1pPr algn="l">
              <a:defRPr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8758B05-720F-504C-B895-2D4C4FB9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267391"/>
            <a:ext cx="7968050" cy="983142"/>
          </a:xfrm>
        </p:spPr>
        <p:txBody>
          <a:bodyPr/>
          <a:lstStyle>
            <a:lvl1pPr marL="0" indent="0" algn="l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FC8C9A-E818-6C46-A394-492DEB49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0CB75C-9A3B-BB4F-8295-0E26BF54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744FFD-C81B-0748-92DB-102E565F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67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E02827-49F8-744F-8D60-66A2136C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258CFC4-467F-8B47-9AAE-020017735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8CD38A-87E6-B743-A9F0-C61399CE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2B3029-76D5-3A41-B3F0-737365D4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576CA4-ABA8-A54D-84C1-29C24ABE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46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B93D9AC-AB5A-A34F-9AE5-568EE8A99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74441"/>
            <a:ext cx="2628900" cy="540252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85D3371-32E6-3B44-A511-2E0F8C707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74441"/>
            <a:ext cx="7734300" cy="5402522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6E6F39-B5F2-1B47-8A7A-E487764F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A9412F-E77A-6848-8DC0-3DF4509D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B3AFCA-2E11-3242-89B8-AED137E4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68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4DD74B-8D67-7C4F-A40E-5ED92799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867767-1E79-FB4C-A90E-5AC880B7B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3BF5AD-5046-4846-A41E-4D51E1F3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/>
              <a:t>28.09.2020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56B946-9508-9F49-BCAF-051F718B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917803-1C07-744D-B98D-5A1C7AF3C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88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285C46-E310-B041-9351-A4067E74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FC4C8B-BC7A-5842-9D64-989165674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30E744-16D4-EA4F-BA60-F89AD6B7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7E490B-2698-0648-A418-9124F623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AD227A-03E6-E044-B324-DB23AACE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77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138721-0BBA-1C4F-B418-B9086313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AFAEB7-2ED2-CD4C-BDEF-BFD441CC5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44F9A3F-067D-8B40-9FE4-D84985DA8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B007CF7-8C49-6343-9BA9-C7112682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8C2E6C-3E4A-504A-9DDD-F120780F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978699-6E10-6446-B6C8-982767F4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31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F91A78-C054-F44A-AA80-00DCE80D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86408"/>
            <a:ext cx="10515600" cy="804280"/>
          </a:xfrm>
        </p:spPr>
        <p:txBody>
          <a:bodyPr/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1040944-9F69-C949-983C-13DC0AE3B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C15BA8-53C4-A64E-8E99-4E12AEF2E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E123063-C3CB-5644-9787-FEBEC6860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C1D3E4E-DC6A-E64C-BC2C-CF760678F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A7B3210-1D44-9D47-ABF4-668809F4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B836BB7-668C-CB46-AB21-54D34ECAA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5D5FE17-9613-B74E-B3CE-60F34496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36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5C0A1A-C417-EB4C-8E27-59A64651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2406B69-354A-5B4D-AB17-EC89F8414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81B7292-03D3-3B4B-8E6C-9415537E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ADEDC9C-D405-674A-8280-0DB01F6D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1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3CC840B-19DB-674C-BE64-AE981003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12FACB4-87A7-CD4E-B7DB-939E86B9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0DA1D0C-2BF1-014F-8FAD-C39C9C3C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5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EC3BF4-047E-2D4B-857C-8CB32042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206EBE-8460-224F-8C36-0DA21F2EF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B5A6CD7-AE3C-F94B-8E89-813B0B80D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E9B268A-FA27-C14A-BB53-421950C3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E3DA51E-270D-1840-A1A2-832499BB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5442466-B09E-CE49-BB01-D69CB250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12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F83C5E-7121-E748-91B9-3F83C277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ADB7585-15C5-6E4D-AB30-FE73B816B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B64E1E2-B6C8-D14D-8B52-5E934D62C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4217BD9-09D9-0847-9903-B5FC6D6D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59A86B8-CF4D-9E46-A4CE-DE7C36AC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56D009-5E25-4B4A-949C-9C5B2D8B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75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E96E16A-A0BE-F847-A472-BA783A43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AC28368-8F4B-A549-A46E-071E43FB6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4AAA90-01A4-CC4C-88BB-2C104D954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438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28.09.2020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733454-1A69-8343-A6A6-DF8F8152E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0604" y="6356350"/>
            <a:ext cx="8257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Dersin Kodu / Dersin Adı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D6F0A88-6574-074D-9593-4D17EDD69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44808" y="6356350"/>
            <a:ext cx="40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84DA3CEB-A4D8-7948-9AB0-A7CC0CE19F4C}"/>
              </a:ext>
            </a:extLst>
          </p:cNvPr>
          <p:cNvCxnSpPr>
            <a:cxnSpLocks/>
          </p:cNvCxnSpPr>
          <p:nvPr userDrawn="1"/>
        </p:nvCxnSpPr>
        <p:spPr>
          <a:xfrm>
            <a:off x="5002924" y="586338"/>
            <a:ext cx="636427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esim 7">
            <a:extLst>
              <a:ext uri="{FF2B5EF4-FFF2-40B4-BE49-F238E27FC236}">
                <a16:creationId xmlns:a16="http://schemas.microsoft.com/office/drawing/2014/main" id="{C0E5A012-2939-D141-8D23-592AE5C7C1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6518" y="126419"/>
            <a:ext cx="610521" cy="610521"/>
          </a:xfrm>
          <a:prstGeom prst="rect">
            <a:avLst/>
          </a:prstGeom>
        </p:spPr>
      </p:pic>
      <p:sp>
        <p:nvSpPr>
          <p:cNvPr id="10" name="Dikdörtgen 9"/>
          <p:cNvSpPr/>
          <p:nvPr userDrawn="1"/>
        </p:nvSpPr>
        <p:spPr>
          <a:xfrm>
            <a:off x="1154644" y="21719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tr-TR" sz="1000" b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BİRİM ADI TÜRKÇESİ BURAYA YAZILACAK (Hepsi Büyük Harf)</a:t>
            </a:r>
          </a:p>
          <a:p>
            <a:pPr algn="l"/>
            <a:r>
              <a:rPr lang="tr-TR" sz="1000" b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Adı İngilizcesi Buraya Yazılacak (Baş Harfler Büyük)</a:t>
            </a:r>
          </a:p>
        </p:txBody>
      </p:sp>
    </p:spTree>
    <p:extLst>
      <p:ext uri="{BB962C8B-B14F-4D97-AF65-F5344CB8AC3E}">
        <p14:creationId xmlns:p14="http://schemas.microsoft.com/office/powerpoint/2010/main" val="84631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Dersin Konusu Buraya Yazılacak</a:t>
            </a: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dirty="0">
                <a:solidFill>
                  <a:srgbClr val="1E1162"/>
                </a:solidFill>
              </a:rPr>
              <a:t>Dersin Adı: ………………......</a:t>
            </a:r>
            <a:endParaRPr lang="tr-TR" dirty="0">
              <a:solidFill>
                <a:srgbClr val="1E11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tr-TR" dirty="0">
                <a:solidFill>
                  <a:srgbClr val="1E11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Öğretim Elemanı: ……………………….</a:t>
            </a: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2209799" y="864973"/>
            <a:ext cx="8809653" cy="8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BİRİM ADI TÜRKÇESİ BURAYA YAZILACAK </a:t>
            </a:r>
            <a:r>
              <a:rPr lang="tr-T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(Hepsi Büyük Harf)</a:t>
            </a:r>
          </a:p>
          <a:p>
            <a:pPr algn="l"/>
            <a:r>
              <a:rPr lang="tr-T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Adı İngilizcesi Buraya Yazılacak </a:t>
            </a:r>
            <a:r>
              <a:rPr lang="tr-T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(Baş Harfler Büyük)</a:t>
            </a:r>
            <a:endParaRPr lang="tr-T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3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59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/>
              <a:t>28.09.2020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65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28.09.2020</a:t>
            </a:r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Dersin Kodu / Dersin Adı</a:t>
            </a: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186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{2EA5E8D9-936A-F349-A6E8-51E687A37EEA}tf10001076</Template>
  <TotalTime>379</TotalTime>
  <Words>54</Words>
  <Application>Microsoft Macintosh PowerPoint</Application>
  <PresentationFormat>Geniş ekran</PresentationFormat>
  <Paragraphs>15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Teması</vt:lpstr>
      <vt:lpstr>Dersin Konusu Buraya Yazılacak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27</cp:revision>
  <dcterms:created xsi:type="dcterms:W3CDTF">2020-09-28T06:36:33Z</dcterms:created>
  <dcterms:modified xsi:type="dcterms:W3CDTF">2020-09-30T12:51:44Z</dcterms:modified>
</cp:coreProperties>
</file>