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6"/>
    <p:restoredTop sz="96405"/>
  </p:normalViewPr>
  <p:slideViewPr>
    <p:cSldViewPr snapToGrid="0" snapToObjects="1">
      <p:cViewPr>
        <p:scale>
          <a:sx n="140" d="100"/>
          <a:sy n="140" d="100"/>
        </p:scale>
        <p:origin x="96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4FCA2B-4771-9B4A-AA5C-3CF96ADED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71DACD-D127-9948-A34F-954A402B8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C640F4-AA02-A54E-B90C-1E7C8AF5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B44A5E-62F2-BD46-B9FE-C8C96F5A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28D34A-DEC4-D949-AFE3-DCE7EB4C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80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207CEE-1BD5-ED49-B388-C5A347A5E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8971F95-2A7A-1444-81D6-7A6F7F833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7C2E11-2D0F-6F46-B306-FC2629BC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05A7AD-E587-C948-8D40-E5961D8E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B0F2CC-3E4F-1F45-92E7-818475A5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3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FF2663D-AEE8-5A47-82CC-D5DA73F68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576CBF-60E4-1F45-9238-6DE73A94D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BC1C5C-DF0F-024F-A46C-9AC84BF9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C5F40CB-EC5C-DA4A-A136-E62881D7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352F7E-CD9C-A84A-829C-689E2A64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89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6F62E7-3B02-794E-A64D-71BD19F7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4ECB3C-FE70-E54A-9634-E441FFAE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4A42A8-99FD-3B48-9EFC-C7B8FA72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922C7A-84CD-DC45-A91A-6C2C919C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ECF1BE-CF31-054E-A6D4-0990E058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4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D05CD2-3A6E-A349-8EB3-DD75AF66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53A0B5-B459-614B-9E47-4D9FDB152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6BE0B3-D969-DF42-9871-B4B734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31B64C-6A61-A341-900A-C4FDC0ED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A9D584-4603-2A4F-ADFE-B7FE315C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61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B08A95-4280-A441-B1CA-600C71A5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168617-DCBB-464C-A6B4-D726BCA14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55542CF-D84F-5945-BC65-4FFCBB05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F342AB-B000-5E46-AF93-C4792A93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F9A8FE-634F-C14A-ACFC-7A97AC3D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78957-06CC-C646-8670-FBBA58E1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02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49C288-4207-4845-A36D-6A575AC5C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B9FF4E-A10C-DE48-8F37-A13B2AD5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27707CC-06AC-2748-85F8-E4D737285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9442381-A390-794D-9241-A28D32796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C51E4EB-18E7-BB47-B4BA-0FA70CC85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70658DF-08D2-9345-84DB-9FBDCECA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9B933E-2CE4-5B4C-AEF3-056BD569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B2709CF-1D42-644C-9F7B-72E4CE27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15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044AB5-EC04-9249-8DC7-B18F2EE0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11E799F-37AE-594A-BF43-84CB5C9D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5029ACD-1880-B543-B79E-96DE9ABA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3F8B37F-7795-4149-A985-1C40BCBE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2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3865D1E-0C08-5A4C-A6A4-54453E95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5BCB81C-E849-124C-8ED6-2B61F78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69F4195-0938-1744-B145-F1FA2AB3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23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CD9CB8-E5F8-5A49-A415-7484D288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121CC0-F3D7-0B46-BE2D-E695ECEAB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ABD06B5-B294-824B-A351-B6FD825C6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7B6FFE7-561D-994F-9CC8-30FC3F56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114189E-4E5A-1A4D-8298-C72C09F0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5303AA-7CAE-434F-B926-28D4B299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F7713A-7A8D-3846-8A93-96EA33CE6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584D570-23AC-9D4D-AAD5-9A9DFD10D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738B1D-F090-EA45-9C9E-F4B674D22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A8BC05-3DFD-EF45-B6A8-B121FF89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AE0893-3F26-6F47-A79C-1098A59B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EEBAA5-96EA-7944-AEF7-E1CC90CF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99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A884C43-E1EA-F443-AE56-9D6AD377E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94CB38-9BB4-FD49-95F6-4DDBF3256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8AB95F-AC89-8046-86B7-10C77B3EC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027F-A15B-1240-AA9C-34AA308199C2}" type="datetimeFigureOut">
              <a:rPr lang="tr-TR" smtClean="0"/>
              <a:t>7.03.2024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CACA42-623D-204F-BD96-3A4653EBC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98CD12-CCD6-9B40-9604-9E4A90ED9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CD39-FE39-AA41-9025-E0B69170E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9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AFF98D-8536-EB4D-B078-949A727C1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6911"/>
            <a:ext cx="9144000" cy="1260539"/>
          </a:xfrm>
        </p:spPr>
        <p:txBody>
          <a:bodyPr>
            <a:normAutofit/>
          </a:bodyPr>
          <a:lstStyle/>
          <a:p>
            <a:pPr algn="l"/>
            <a:r>
              <a:rPr lang="tr-TR" dirty="0">
                <a:solidFill>
                  <a:srgbClr val="201161"/>
                </a:solidFill>
              </a:rPr>
              <a:t>Sunum Başlığı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0B0306E-F1D2-9345-BDE6-14F83445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650" y="2586726"/>
            <a:ext cx="3295550" cy="3466918"/>
          </a:xfrm>
          <a:prstGeom prst="rect">
            <a:avLst/>
          </a:prstGeom>
        </p:spPr>
      </p:pic>
      <p:sp>
        <p:nvSpPr>
          <p:cNvPr id="6" name="Veri Yer Tutucusu 3">
            <a:extLst>
              <a:ext uri="{FF2B5EF4-FFF2-40B4-BE49-F238E27FC236}">
                <a16:creationId xmlns:a16="http://schemas.microsoft.com/office/drawing/2014/main" id="{7AE75018-1DA1-AC4C-BCA8-57AF9F1642E9}"/>
              </a:ext>
            </a:extLst>
          </p:cNvPr>
          <p:cNvSpPr>
            <a:spLocks noGrp="1"/>
          </p:cNvSpPr>
          <p:nvPr/>
        </p:nvSpPr>
        <p:spPr>
          <a:xfrm>
            <a:off x="1524000" y="60536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24.03.2024</a:t>
            </a:r>
          </a:p>
        </p:txBody>
      </p:sp>
      <p:sp>
        <p:nvSpPr>
          <p:cNvPr id="9" name="Slayt Numarası Yer Tutucusu 5">
            <a:extLst>
              <a:ext uri="{FF2B5EF4-FFF2-40B4-BE49-F238E27FC236}">
                <a16:creationId xmlns:a16="http://schemas.microsoft.com/office/drawing/2014/main" id="{8E622DED-42D7-754A-9D38-662B929034C2}"/>
              </a:ext>
            </a:extLst>
          </p:cNvPr>
          <p:cNvSpPr>
            <a:spLocks noGrp="1"/>
          </p:cNvSpPr>
          <p:nvPr/>
        </p:nvSpPr>
        <p:spPr>
          <a:xfrm>
            <a:off x="8729472" y="60536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1</a:t>
            </a:r>
          </a:p>
        </p:txBody>
      </p:sp>
      <p:sp>
        <p:nvSpPr>
          <p:cNvPr id="10" name="Altbilgi Yer Tutucusu 4">
            <a:extLst>
              <a:ext uri="{FF2B5EF4-FFF2-40B4-BE49-F238E27FC236}">
                <a16:creationId xmlns:a16="http://schemas.microsoft.com/office/drawing/2014/main" id="{1E80A088-B19F-5D40-983A-145EB8E07543}"/>
              </a:ext>
            </a:extLst>
          </p:cNvPr>
          <p:cNvSpPr>
            <a:spLocks noGrp="1"/>
          </p:cNvSpPr>
          <p:nvPr/>
        </p:nvSpPr>
        <p:spPr>
          <a:xfrm>
            <a:off x="4267200" y="605364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Sunum Başlığı</a:t>
            </a:r>
          </a:p>
        </p:txBody>
      </p:sp>
      <p:sp>
        <p:nvSpPr>
          <p:cNvPr id="11" name="Altbilgi Yer Tutucusu 4">
            <a:extLst>
              <a:ext uri="{FF2B5EF4-FFF2-40B4-BE49-F238E27FC236}">
                <a16:creationId xmlns:a16="http://schemas.microsoft.com/office/drawing/2014/main" id="{869E8C71-02F9-4144-9CEC-D47E24153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7499"/>
            <a:ext cx="5855208" cy="960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400" dirty="0">
                <a:solidFill>
                  <a:srgbClr val="201161"/>
                </a:solidFill>
              </a:rPr>
              <a:t>Unvan. Öğretim Elemanı Adı  ve SOYADI</a:t>
            </a:r>
          </a:p>
        </p:txBody>
      </p:sp>
      <p:sp>
        <p:nvSpPr>
          <p:cNvPr id="12" name="Veri Yer Tutucusu 3">
            <a:extLst>
              <a:ext uri="{FF2B5EF4-FFF2-40B4-BE49-F238E27FC236}">
                <a16:creationId xmlns:a16="http://schemas.microsoft.com/office/drawing/2014/main" id="{7AE75018-1DA1-AC4C-BCA8-57AF9F1642E9}"/>
              </a:ext>
            </a:extLst>
          </p:cNvPr>
          <p:cNvSpPr>
            <a:spLocks noGrp="1"/>
          </p:cNvSpPr>
          <p:nvPr/>
        </p:nvSpPr>
        <p:spPr>
          <a:xfrm>
            <a:off x="1524000" y="45932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201161"/>
                </a:solidFill>
              </a:rPr>
              <a:t>Kadro Birim Adı</a:t>
            </a:r>
          </a:p>
        </p:txBody>
      </p:sp>
      <p:sp>
        <p:nvSpPr>
          <p:cNvPr id="13" name="Veri Yer Tutucusu 3">
            <a:extLst>
              <a:ext uri="{FF2B5EF4-FFF2-40B4-BE49-F238E27FC236}">
                <a16:creationId xmlns:a16="http://schemas.microsoft.com/office/drawing/2014/main" id="{259C5B83-DA56-004F-81C4-0248A49C144C}"/>
              </a:ext>
            </a:extLst>
          </p:cNvPr>
          <p:cNvSpPr>
            <a:spLocks noGrp="1"/>
          </p:cNvSpPr>
          <p:nvPr/>
        </p:nvSpPr>
        <p:spPr>
          <a:xfrm>
            <a:off x="1548384" y="5112978"/>
            <a:ext cx="5830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rgbClr val="201161"/>
                </a:solidFill>
              </a:rPr>
              <a:t>E-mail: ………………… @</a:t>
            </a:r>
            <a:r>
              <a:rPr lang="tr-TR" dirty="0" err="1">
                <a:solidFill>
                  <a:srgbClr val="201161"/>
                </a:solidFill>
              </a:rPr>
              <a:t>atauni.edu.tr</a:t>
            </a:r>
            <a:endParaRPr lang="tr-TR" dirty="0">
              <a:solidFill>
                <a:srgbClr val="201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0050BD-4265-6F4A-AAD4-D9DD1587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3210EF-FC81-B041-A99C-ECC51C34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B83FC2-304C-4A49-86E7-2FE5405D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578352" cy="365125"/>
          </a:xfrm>
        </p:spPr>
        <p:txBody>
          <a:bodyPr/>
          <a:lstStyle/>
          <a:p>
            <a:r>
              <a:rPr lang="tr-TR" dirty="0"/>
              <a:t>24.03.2024 / Unvan. Öğretim Elemanı Adı ve SOYADI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C9934A-38BB-1940-A88F-6950E68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5968" y="6356350"/>
            <a:ext cx="6419088" cy="365125"/>
          </a:xfrm>
        </p:spPr>
        <p:txBody>
          <a:bodyPr/>
          <a:lstStyle/>
          <a:p>
            <a:r>
              <a:rPr lang="tr-TR" dirty="0"/>
              <a:t>Sunum Başlığı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E575D0-CC82-D94B-A8B9-6691E3A9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7040" y="6356350"/>
            <a:ext cx="74676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t>2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0B0306E-F1D2-9345-BDE6-14F83445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100" y="365125"/>
            <a:ext cx="1030700" cy="108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8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0050BD-4265-6F4A-AAD4-D9DD1587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3210EF-FC81-B041-A99C-ECC51C34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B83FC2-304C-4A49-86E7-2FE5405D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578352" cy="365125"/>
          </a:xfrm>
        </p:spPr>
        <p:txBody>
          <a:bodyPr/>
          <a:lstStyle/>
          <a:p>
            <a:r>
              <a:rPr lang="tr-TR" dirty="0"/>
              <a:t>24.03.2024 / Unvan. Öğretim Elemanı Adı ve SOYADI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C9934A-38BB-1940-A88F-6950E68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5968" y="6356350"/>
            <a:ext cx="6419088" cy="365125"/>
          </a:xfrm>
        </p:spPr>
        <p:txBody>
          <a:bodyPr/>
          <a:lstStyle/>
          <a:p>
            <a:r>
              <a:rPr lang="tr-TR" dirty="0"/>
              <a:t>Sunum Başlığı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E575D0-CC82-D94B-A8B9-6691E3A9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7040" y="6356350"/>
            <a:ext cx="74676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t>3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0B0306E-F1D2-9345-BDE6-14F83445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100" y="365125"/>
            <a:ext cx="1030700" cy="108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8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0050BD-4265-6F4A-AAD4-D9DD1587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3210EF-FC81-B041-A99C-ECC51C34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B83FC2-304C-4A49-86E7-2FE5405D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578352" cy="365125"/>
          </a:xfrm>
        </p:spPr>
        <p:txBody>
          <a:bodyPr/>
          <a:lstStyle/>
          <a:p>
            <a:r>
              <a:rPr lang="tr-TR" dirty="0"/>
              <a:t>24.03.2024 / Unvan. Öğretim Elemanı Adı ve SOYADI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C9934A-38BB-1940-A88F-6950E68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15968" y="6356350"/>
            <a:ext cx="6419088" cy="365125"/>
          </a:xfrm>
        </p:spPr>
        <p:txBody>
          <a:bodyPr/>
          <a:lstStyle/>
          <a:p>
            <a:r>
              <a:rPr lang="tr-TR" dirty="0"/>
              <a:t>Sunum Başlığı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E575D0-CC82-D94B-A8B9-6691E3A9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7040" y="6356350"/>
            <a:ext cx="746760" cy="365125"/>
          </a:xfrm>
        </p:spPr>
        <p:txBody>
          <a:bodyPr/>
          <a:lstStyle/>
          <a:p>
            <a:fld id="{50F4E6BD-4CAD-3E44-B214-2CFB9D00E5E7}" type="slidenum">
              <a:rPr lang="tr-TR" smtClean="0"/>
              <a:t>4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0B0306E-F1D2-9345-BDE6-14F83445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100" y="365125"/>
            <a:ext cx="1030700" cy="108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61</Words>
  <Application>Microsoft Macintosh PowerPoint</Application>
  <PresentationFormat>Geniş ekran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Sunum Başlığı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Sunum Konusu Buraya Yazılacak</dc:title>
  <dc:creator>Microsoft Office User</dc:creator>
  <cp:lastModifiedBy>Microsoft Office User</cp:lastModifiedBy>
  <cp:revision>4</cp:revision>
  <cp:lastPrinted>2024-03-07T09:17:03Z</cp:lastPrinted>
  <dcterms:created xsi:type="dcterms:W3CDTF">2024-03-07T08:39:19Z</dcterms:created>
  <dcterms:modified xsi:type="dcterms:W3CDTF">2024-03-07T09:22:25Z</dcterms:modified>
</cp:coreProperties>
</file>